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Shoot the Moon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2017 North Star Spring Camporee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0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26" y="1275004"/>
            <a:ext cx="11586353" cy="459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8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102" y="2058750"/>
            <a:ext cx="10277340" cy="1468800"/>
          </a:xfrm>
        </p:spPr>
        <p:txBody>
          <a:bodyPr/>
          <a:lstStyle/>
          <a:p>
            <a:r>
              <a:rPr lang="en-US" dirty="0" smtClean="0"/>
              <a:t>North Star Camporee Committee Mission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25358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Add Sophistication and Planning to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Build on Past Camporees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Think Big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Build Excitement for Scouts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Increase Attendance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643" y="1061303"/>
            <a:ext cx="4932493" cy="493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3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Shooting Sports</a:t>
            </a:r>
          </a:p>
          <a:p>
            <a:r>
              <a:rPr lang="en-US" sz="2800" dirty="0" smtClean="0"/>
              <a:t>Orienteering</a:t>
            </a:r>
          </a:p>
          <a:p>
            <a:r>
              <a:rPr lang="en-US" sz="2800" dirty="0" smtClean="0"/>
              <a:t>Order of the Arrow Call Outs</a:t>
            </a:r>
          </a:p>
          <a:p>
            <a:r>
              <a:rPr lang="en-US" sz="2800" dirty="0" smtClean="0"/>
              <a:t>Troop Competition</a:t>
            </a:r>
          </a:p>
          <a:p>
            <a:r>
              <a:rPr lang="en-US" sz="2800" dirty="0" smtClean="0"/>
              <a:t>Fellowship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64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Friday, April 21,2017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3382849"/>
            <a:ext cx="4313864" cy="3777622"/>
          </a:xfrm>
        </p:spPr>
        <p:txBody>
          <a:bodyPr/>
          <a:lstStyle/>
          <a:p>
            <a:r>
              <a:rPr lang="en-US" dirty="0" smtClean="0"/>
              <a:t>Registration			7:00 PM</a:t>
            </a:r>
          </a:p>
          <a:p>
            <a:r>
              <a:rPr lang="en-US" dirty="0" smtClean="0"/>
              <a:t>Set Up Campsite		7:30 PM</a:t>
            </a:r>
          </a:p>
          <a:p>
            <a:r>
              <a:rPr lang="en-US" dirty="0" smtClean="0"/>
              <a:t>Leaders Meeting		8:30 PM</a:t>
            </a:r>
          </a:p>
          <a:p>
            <a:r>
              <a:rPr lang="en-US" dirty="0" smtClean="0"/>
              <a:t>Campfire			9:15 PM</a:t>
            </a:r>
          </a:p>
          <a:p>
            <a:r>
              <a:rPr lang="en-US" dirty="0" smtClean="0"/>
              <a:t>Lights Out		     11:00 PM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3404312"/>
            <a:ext cx="4313864" cy="3777622"/>
          </a:xfrm>
        </p:spPr>
        <p:txBody>
          <a:bodyPr/>
          <a:lstStyle/>
          <a:p>
            <a:r>
              <a:rPr lang="en-US" dirty="0" smtClean="0"/>
              <a:t>Registration System &amp; Tracking</a:t>
            </a:r>
          </a:p>
          <a:p>
            <a:r>
              <a:rPr lang="en-US" dirty="0" smtClean="0"/>
              <a:t>Identifying Shooters &amp; Rotations</a:t>
            </a:r>
          </a:p>
          <a:p>
            <a:r>
              <a:rPr lang="en-US" dirty="0" smtClean="0"/>
              <a:t>Need Campfire Program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58058" y="2178954"/>
            <a:ext cx="2733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Activity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64573" y="2178954"/>
            <a:ext cx="3464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Concerns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532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Saturday, April 22, 2017 Morning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3382849"/>
            <a:ext cx="4313864" cy="3777622"/>
          </a:xfrm>
        </p:spPr>
        <p:txBody>
          <a:bodyPr/>
          <a:lstStyle/>
          <a:p>
            <a:r>
              <a:rPr lang="en-US" dirty="0" smtClean="0"/>
              <a:t>Flags					7:45 AM</a:t>
            </a:r>
          </a:p>
          <a:p>
            <a:r>
              <a:rPr lang="en-US" dirty="0" smtClean="0"/>
              <a:t>Rifles					8:15 AM</a:t>
            </a:r>
          </a:p>
          <a:p>
            <a:r>
              <a:rPr lang="en-US" dirty="0" smtClean="0"/>
              <a:t>Shotguns				8:15 </a:t>
            </a:r>
            <a:r>
              <a:rPr lang="en-US" dirty="0"/>
              <a:t>A</a:t>
            </a:r>
            <a:r>
              <a:rPr lang="en-US" dirty="0" smtClean="0"/>
              <a:t>M</a:t>
            </a:r>
          </a:p>
          <a:p>
            <a:r>
              <a:rPr lang="en-US" dirty="0" smtClean="0"/>
              <a:t>Archery				8:15 </a:t>
            </a:r>
            <a:r>
              <a:rPr lang="en-US" dirty="0"/>
              <a:t>A</a:t>
            </a:r>
            <a:r>
              <a:rPr lang="en-US" dirty="0" smtClean="0"/>
              <a:t>M</a:t>
            </a:r>
          </a:p>
          <a:p>
            <a:r>
              <a:rPr lang="en-US" dirty="0" smtClean="0"/>
              <a:t>Orienteering			8:15 AM</a:t>
            </a:r>
          </a:p>
          <a:p>
            <a:r>
              <a:rPr lang="en-US" dirty="0" smtClean="0"/>
              <a:t>Bag Lunch		     11:45 AM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3404312"/>
            <a:ext cx="4313864" cy="3777622"/>
          </a:xfrm>
        </p:spPr>
        <p:txBody>
          <a:bodyPr/>
          <a:lstStyle/>
          <a:p>
            <a:r>
              <a:rPr lang="en-US" dirty="0" smtClean="0"/>
              <a:t>Starting and Staying On-time</a:t>
            </a:r>
          </a:p>
          <a:p>
            <a:r>
              <a:rPr lang="en-US" dirty="0" smtClean="0"/>
              <a:t>Idle Time &amp; Rotations</a:t>
            </a:r>
          </a:p>
          <a:p>
            <a:r>
              <a:rPr lang="en-US" dirty="0" smtClean="0"/>
              <a:t>Hydration</a:t>
            </a:r>
          </a:p>
          <a:p>
            <a:r>
              <a:rPr lang="en-US" dirty="0" smtClean="0"/>
              <a:t>Documentation</a:t>
            </a:r>
          </a:p>
          <a:p>
            <a:r>
              <a:rPr lang="en-US" dirty="0" smtClean="0"/>
              <a:t>Preparing For Willy Inspection</a:t>
            </a:r>
          </a:p>
          <a:p>
            <a:r>
              <a:rPr lang="en-US" dirty="0" smtClean="0"/>
              <a:t>Independent Inspection Team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58058" y="2178954"/>
            <a:ext cx="2733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Activity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64573" y="2178954"/>
            <a:ext cx="3464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Concerns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14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Saturday, April 22, 2017 Afternoon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365418"/>
            <a:ext cx="4313864" cy="43058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Rifles					12:30 PM</a:t>
            </a:r>
          </a:p>
          <a:p>
            <a:r>
              <a:rPr lang="en-US" dirty="0" smtClean="0"/>
              <a:t>Shotguns				12:30 PM</a:t>
            </a:r>
          </a:p>
          <a:p>
            <a:r>
              <a:rPr lang="en-US" dirty="0" smtClean="0"/>
              <a:t>Archery				12:30 PM</a:t>
            </a:r>
          </a:p>
          <a:p>
            <a:r>
              <a:rPr lang="en-US" dirty="0" smtClean="0"/>
              <a:t>Orienteering			12:30 PM</a:t>
            </a:r>
          </a:p>
          <a:p>
            <a:r>
              <a:rPr lang="en-US" dirty="0" smtClean="0"/>
              <a:t>Willy Inspections	     	  3:00 PM</a:t>
            </a:r>
          </a:p>
          <a:p>
            <a:r>
              <a:rPr lang="en-US" dirty="0"/>
              <a:t>Flags					</a:t>
            </a:r>
            <a:r>
              <a:rPr lang="en-US" dirty="0" smtClean="0"/>
              <a:t>  5:45 PM</a:t>
            </a:r>
          </a:p>
          <a:p>
            <a:r>
              <a:rPr lang="en-US" dirty="0" smtClean="0"/>
              <a:t>Dinner				  6:00 PM</a:t>
            </a:r>
          </a:p>
          <a:p>
            <a:r>
              <a:rPr lang="en-US" dirty="0" smtClean="0"/>
              <a:t>OA Call-Outs			  8:15 PM</a:t>
            </a:r>
          </a:p>
          <a:p>
            <a:r>
              <a:rPr lang="en-US" dirty="0" smtClean="0"/>
              <a:t>Campfire			  9:15 PM</a:t>
            </a:r>
          </a:p>
          <a:p>
            <a:r>
              <a:rPr lang="en-US" dirty="0" smtClean="0"/>
              <a:t>Cracker Barrel		10:15 PM</a:t>
            </a:r>
          </a:p>
          <a:p>
            <a:r>
              <a:rPr lang="en-US" dirty="0" smtClean="0"/>
              <a:t>Lights Out			11:00 PM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386882"/>
            <a:ext cx="4313864" cy="37776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Starting On Time</a:t>
            </a:r>
          </a:p>
          <a:p>
            <a:r>
              <a:rPr lang="en-US" dirty="0" smtClean="0"/>
              <a:t>Idle Time &amp; Rotations</a:t>
            </a:r>
          </a:p>
          <a:p>
            <a:r>
              <a:rPr lang="en-US" dirty="0" smtClean="0"/>
              <a:t>Hydration</a:t>
            </a:r>
          </a:p>
          <a:p>
            <a:r>
              <a:rPr lang="en-US" dirty="0" smtClean="0"/>
              <a:t>Documentation</a:t>
            </a:r>
          </a:p>
          <a:p>
            <a:r>
              <a:rPr lang="en-US" dirty="0" smtClean="0"/>
              <a:t>Preparing For Willy Inspection</a:t>
            </a:r>
          </a:p>
          <a:p>
            <a:r>
              <a:rPr lang="en-US" dirty="0" smtClean="0"/>
              <a:t>Independent Inspection Team</a:t>
            </a:r>
          </a:p>
          <a:p>
            <a:r>
              <a:rPr lang="en-US" dirty="0" smtClean="0"/>
              <a:t>Campfire  Program</a:t>
            </a:r>
          </a:p>
          <a:p>
            <a:r>
              <a:rPr lang="en-US" dirty="0" smtClean="0"/>
              <a:t>Willy Scoring</a:t>
            </a:r>
          </a:p>
          <a:p>
            <a:r>
              <a:rPr lang="en-US" dirty="0" smtClean="0"/>
              <a:t>Weapons Cleaning &amp; Turn-in</a:t>
            </a:r>
          </a:p>
          <a:p>
            <a:r>
              <a:rPr lang="en-US" dirty="0" smtClean="0"/>
              <a:t>Excess Ammo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58058" y="1380464"/>
            <a:ext cx="2733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Activity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64573" y="1380464"/>
            <a:ext cx="3464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Concerns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296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Sunday, April 23,2017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3382849"/>
            <a:ext cx="4313864" cy="3777622"/>
          </a:xfrm>
        </p:spPr>
        <p:txBody>
          <a:bodyPr/>
          <a:lstStyle/>
          <a:p>
            <a:r>
              <a:rPr lang="en-US" dirty="0"/>
              <a:t>Clean-Up			7:30 AM</a:t>
            </a:r>
          </a:p>
          <a:p>
            <a:r>
              <a:rPr lang="en-US" dirty="0" smtClean="0"/>
              <a:t>Scouts Own			8:30 </a:t>
            </a:r>
            <a:r>
              <a:rPr lang="en-US" dirty="0"/>
              <a:t>A</a:t>
            </a:r>
            <a:r>
              <a:rPr lang="en-US" dirty="0" smtClean="0"/>
              <a:t>M</a:t>
            </a:r>
          </a:p>
          <a:p>
            <a:r>
              <a:rPr lang="en-US" dirty="0" smtClean="0"/>
              <a:t>Leaders Meeting		9:30 AM</a:t>
            </a:r>
          </a:p>
          <a:p>
            <a:r>
              <a:rPr lang="en-US" dirty="0" smtClean="0"/>
              <a:t>Closing Remarks	      10:15 AM</a:t>
            </a:r>
          </a:p>
          <a:p>
            <a:r>
              <a:rPr lang="en-US" dirty="0" smtClean="0"/>
              <a:t>Departure		      11:00 PM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3404312"/>
            <a:ext cx="4313864" cy="3777622"/>
          </a:xfrm>
        </p:spPr>
        <p:txBody>
          <a:bodyPr/>
          <a:lstStyle/>
          <a:p>
            <a:r>
              <a:rPr lang="en-US" dirty="0" smtClean="0"/>
              <a:t>Registration System &amp; Tracking</a:t>
            </a:r>
          </a:p>
          <a:p>
            <a:r>
              <a:rPr lang="en-US" dirty="0" smtClean="0"/>
              <a:t>Identifying Shooters &amp; Rotations</a:t>
            </a:r>
          </a:p>
          <a:p>
            <a:r>
              <a:rPr lang="en-US" dirty="0" smtClean="0"/>
              <a:t>Need Campfire Program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58058" y="2178954"/>
            <a:ext cx="2733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Activity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64573" y="2178954"/>
            <a:ext cx="3464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Concerns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35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" y="0"/>
            <a:ext cx="12011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37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7290" y="-803017"/>
            <a:ext cx="14819290" cy="1111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7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0263" y="0"/>
            <a:ext cx="14372263" cy="1103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07" y="-1423778"/>
            <a:ext cx="11037193" cy="96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5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347402"/>
              </p:ext>
            </p:extLst>
          </p:nvPr>
        </p:nvGraphicFramePr>
        <p:xfrm>
          <a:off x="2686245" y="1439813"/>
          <a:ext cx="8994892" cy="53504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6011"/>
                <a:gridCol w="1809147"/>
                <a:gridCol w="2052705"/>
                <a:gridCol w="1029826"/>
                <a:gridCol w="1029826"/>
                <a:gridCol w="1657377"/>
              </a:tblGrid>
              <a:tr h="2808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Ridge #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Trail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Campsite Name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Capacity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Troop Assigned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Otter Slide Left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Otter Slide Right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Coyote Pass Left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Activity Road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Coyote Pass Right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Redbud 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Pine Grove Left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Redbud Ridge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Pine Grove Right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Redbud Ridge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Runner Left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Redbud Ridge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Runner Right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Redbud Ridge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Cliff Dwellers Lower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Redbud Ridge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Cliff Dwellers Upper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Persimmon </a:t>
                      </a:r>
                      <a:r>
                        <a:rPr lang="en-US" sz="1600" u="none" strike="noStrike" dirty="0">
                          <a:effectLst/>
                        </a:rPr>
                        <a:t>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Deer Haven Left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Persimmon </a:t>
                      </a:r>
                      <a:r>
                        <a:rPr lang="en-US" sz="1600" u="none" strike="noStrike" dirty="0">
                          <a:effectLst/>
                        </a:rPr>
                        <a:t>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Deer Haven Right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Persimmon </a:t>
                      </a:r>
                      <a:r>
                        <a:rPr lang="en-US" sz="1600" u="none" strike="noStrike" dirty="0">
                          <a:effectLst/>
                        </a:rPr>
                        <a:t>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Crows Nest Back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Persimmon </a:t>
                      </a:r>
                      <a:r>
                        <a:rPr lang="en-US" sz="1600" u="none" strike="noStrike" dirty="0">
                          <a:effectLst/>
                        </a:rPr>
                        <a:t>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Crows Nest Front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Persimmon </a:t>
                      </a:r>
                      <a:r>
                        <a:rPr lang="en-US" sz="1600" u="none" strike="noStrike" dirty="0">
                          <a:effectLst/>
                        </a:rPr>
                        <a:t>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Terrace Hills Lower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Ridge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Persimmon </a:t>
                      </a:r>
                      <a:r>
                        <a:rPr lang="en-US" sz="1600" u="none" strike="noStrike" dirty="0">
                          <a:effectLst/>
                        </a:rPr>
                        <a:t>Ridge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Terrace Hills Upper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8086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  <a:tr h="29490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 Capacity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43" marR="14043" marT="1404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85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1051</TotalTime>
  <Words>284</Words>
  <Application>Microsoft Office PowerPoint</Application>
  <PresentationFormat>Widescreen</PresentationFormat>
  <Paragraphs>147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Wisp</vt:lpstr>
      <vt:lpstr>Shoot the Moon</vt:lpstr>
      <vt:lpstr>PowerPoint Presentation</vt:lpstr>
      <vt:lpstr>North Star Camporee Committee Mission</vt:lpstr>
      <vt:lpstr>PowerPoint Presentation</vt:lpstr>
      <vt:lpstr>Significant Activities</vt:lpstr>
      <vt:lpstr>Friday, April 21,2017</vt:lpstr>
      <vt:lpstr>Saturday, April 22, 2017 Morning</vt:lpstr>
      <vt:lpstr>Saturday, April 22, 2017 Afternoon</vt:lpstr>
      <vt:lpstr>Sunday, April 23,2017</vt:lpstr>
      <vt:lpstr>PowerPoint Presentation</vt:lpstr>
      <vt:lpstr>PowerPoint Presentation</vt:lpstr>
      <vt:lpstr>PowerPoint Presentation</vt:lpstr>
      <vt:lpstr>PowerPoint Presentation</vt:lpstr>
      <vt:lpstr>Capacity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Shoot the Moon</dc:title>
  <dc:creator>Mark Pishon</dc:creator>
  <cp:lastModifiedBy>Mark Pishon</cp:lastModifiedBy>
  <cp:revision>17</cp:revision>
  <dcterms:created xsi:type="dcterms:W3CDTF">2017-03-05T06:11:30Z</dcterms:created>
  <dcterms:modified xsi:type="dcterms:W3CDTF">2017-03-21T23:42:56Z</dcterms:modified>
</cp:coreProperties>
</file>